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71" r:id="rId20"/>
    <p:sldId id="380" r:id="rId21"/>
    <p:sldId id="372" r:id="rId22"/>
    <p:sldId id="368" r:id="rId23"/>
    <p:sldId id="363" r:id="rId24"/>
    <p:sldId id="356" r:id="rId25"/>
    <p:sldId id="377" r:id="rId26"/>
    <p:sldId id="373" r:id="rId27"/>
    <p:sldId id="369" r:id="rId28"/>
    <p:sldId id="362" r:id="rId29"/>
    <p:sldId id="357" r:id="rId30"/>
    <p:sldId id="378" r:id="rId31"/>
    <p:sldId id="374" r:id="rId32"/>
    <p:sldId id="284" r:id="rId33"/>
    <p:sldId id="274" r:id="rId34"/>
    <p:sldId id="365" r:id="rId35"/>
    <p:sldId id="375" r:id="rId36"/>
    <p:sldId id="3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9"/>
    <p:restoredTop sz="94665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24" Type="http://schemas.openxmlformats.org/officeDocument/2006/relationships/image" Target="../media/image189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19" Type="http://schemas.openxmlformats.org/officeDocument/2006/relationships/image" Target="../media/image184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71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" Type="http://schemas.openxmlformats.org/officeDocument/2006/relationships/image" Target="../media/image194.png"/><Relationship Id="rId21" Type="http://schemas.openxmlformats.org/officeDocument/2006/relationships/image" Target="../media/image207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200.png"/><Relationship Id="rId24" Type="http://schemas.openxmlformats.org/officeDocument/2006/relationships/image" Target="../media/image210.png"/><Relationship Id="rId5" Type="http://schemas.openxmlformats.org/officeDocument/2006/relationships/image" Target="../media/image196.png"/><Relationship Id="rId15" Type="http://schemas.openxmlformats.org/officeDocument/2006/relationships/image" Target="../media/image178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10" Type="http://schemas.openxmlformats.org/officeDocument/2006/relationships/image" Target="../media/image199.png"/><Relationship Id="rId19" Type="http://schemas.openxmlformats.org/officeDocument/2006/relationships/image" Target="../media/image205.png"/><Relationship Id="rId4" Type="http://schemas.openxmlformats.org/officeDocument/2006/relationships/image" Target="../media/image195.png"/><Relationship Id="rId9" Type="http://schemas.openxmlformats.org/officeDocument/2006/relationships/image" Target="../media/image166.png"/><Relationship Id="rId14" Type="http://schemas.openxmlformats.org/officeDocument/2006/relationships/image" Target="../media/image174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221.png"/><Relationship Id="rId26" Type="http://schemas.openxmlformats.org/officeDocument/2006/relationships/image" Target="../media/image850.png"/><Relationship Id="rId21" Type="http://schemas.openxmlformats.org/officeDocument/2006/relationships/image" Target="../media/image224.png"/><Relationship Id="rId34" Type="http://schemas.openxmlformats.org/officeDocument/2006/relationships/image" Target="../media/image226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216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229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219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228.png"/><Relationship Id="rId49" Type="http://schemas.openxmlformats.org/officeDocument/2006/relationships/image" Target="../media/image1081.png"/><Relationship Id="rId57" Type="http://schemas.openxmlformats.org/officeDocument/2006/relationships/image" Target="../media/image235.png"/><Relationship Id="rId10" Type="http://schemas.openxmlformats.org/officeDocument/2006/relationships/image" Target="../media/image700.png"/><Relationship Id="rId19" Type="http://schemas.openxmlformats.org/officeDocument/2006/relationships/image" Target="../media/image222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232.png"/><Relationship Id="rId4" Type="http://schemas.openxmlformats.org/officeDocument/2006/relationships/image" Target="../media/image218.png"/><Relationship Id="rId14" Type="http://schemas.openxmlformats.org/officeDocument/2006/relationships/image" Target="../media/image740.png"/><Relationship Id="rId22" Type="http://schemas.openxmlformats.org/officeDocument/2006/relationships/image" Target="../media/image225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227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234.png"/><Relationship Id="rId51" Type="http://schemas.openxmlformats.org/officeDocument/2006/relationships/image" Target="../media/image231.png"/><Relationship Id="rId3" Type="http://schemas.openxmlformats.org/officeDocument/2006/relationships/image" Target="../media/image217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230.png"/><Relationship Id="rId46" Type="http://schemas.openxmlformats.org/officeDocument/2006/relationships/image" Target="../media/image1050.png"/><Relationship Id="rId20" Type="http://schemas.openxmlformats.org/officeDocument/2006/relationships/image" Target="../media/image223.png"/><Relationship Id="rId54" Type="http://schemas.openxmlformats.org/officeDocument/2006/relationships/image" Target="../media/image2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4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3.png"/><Relationship Id="rId5" Type="http://schemas.openxmlformats.org/officeDocument/2006/relationships/image" Target="../media/image238.png"/><Relationship Id="rId10" Type="http://schemas.openxmlformats.org/officeDocument/2006/relationships/image" Target="../media/image242.png"/><Relationship Id="rId4" Type="http://schemas.openxmlformats.org/officeDocument/2006/relationships/image" Target="../media/image237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46.png"/><Relationship Id="rId21" Type="http://schemas.openxmlformats.org/officeDocument/2006/relationships/image" Target="../media/image1280.png"/><Relationship Id="rId7" Type="http://schemas.openxmlformats.org/officeDocument/2006/relationships/image" Target="../media/image250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45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image" Target="../media/image1170.png"/><Relationship Id="rId24" Type="http://schemas.openxmlformats.org/officeDocument/2006/relationships/image" Target="../media/image251.png"/><Relationship Id="rId5" Type="http://schemas.openxmlformats.org/officeDocument/2006/relationships/image" Target="../media/image248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53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55.png"/><Relationship Id="rId4" Type="http://schemas.openxmlformats.org/officeDocument/2006/relationships/image" Target="../media/image247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52.png"/><Relationship Id="rId30" Type="http://schemas.openxmlformats.org/officeDocument/2006/relationships/image" Target="../media/image2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1600.png"/><Relationship Id="rId3" Type="http://schemas.openxmlformats.org/officeDocument/2006/relationships/image" Target="../media/image257.png"/><Relationship Id="rId21" Type="http://schemas.openxmlformats.org/officeDocument/2006/relationships/image" Target="../media/image1630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56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1660.png"/><Relationship Id="rId5" Type="http://schemas.openxmlformats.org/officeDocument/2006/relationships/image" Target="../media/image259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64.png"/><Relationship Id="rId19" Type="http://schemas.openxmlformats.org/officeDocument/2006/relationships/image" Target="../media/image1610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2.png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56.png"/><Relationship Id="rId4" Type="http://schemas.openxmlformats.org/officeDocument/2006/relationships/image" Target="../media/image270.emf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6.png"/><Relationship Id="rId26" Type="http://schemas.openxmlformats.org/officeDocument/2006/relationships/image" Target="../media/image272.png"/><Relationship Id="rId21" Type="http://schemas.openxmlformats.org/officeDocument/2006/relationships/image" Target="../media/image275.png"/><Relationship Id="rId17" Type="http://schemas.openxmlformats.org/officeDocument/2006/relationships/image" Target="../media/image1080.png"/><Relationship Id="rId25" Type="http://schemas.openxmlformats.org/officeDocument/2006/relationships/image" Target="../media/image278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24" Type="http://schemas.openxmlformats.org/officeDocument/2006/relationships/image" Target="../media/image271.png"/><Relationship Id="rId5" Type="http://schemas.openxmlformats.org/officeDocument/2006/relationships/image" Target="../media/image543.png"/><Relationship Id="rId15" Type="http://schemas.openxmlformats.org/officeDocument/2006/relationships/image" Target="../media/image274.png"/><Relationship Id="rId23" Type="http://schemas.openxmlformats.org/officeDocument/2006/relationships/image" Target="../media/image277.png"/><Relationship Id="rId19" Type="http://schemas.openxmlformats.org/officeDocument/2006/relationships/image" Target="../media/image262.png"/><Relationship Id="rId14" Type="http://schemas.openxmlformats.org/officeDocument/2006/relationships/image" Target="../media/image548.png"/><Relationship Id="rId22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77.png"/><Relationship Id="rId26" Type="http://schemas.openxmlformats.org/officeDocument/2006/relationships/image" Target="../media/image271.png"/><Relationship Id="rId39" Type="http://schemas.openxmlformats.org/officeDocument/2006/relationships/image" Target="../media/image2130.png"/><Relationship Id="rId21" Type="http://schemas.openxmlformats.org/officeDocument/2006/relationships/image" Target="../media/image288.png"/><Relationship Id="rId34" Type="http://schemas.openxmlformats.org/officeDocument/2006/relationships/image" Target="../media/image278.png"/><Relationship Id="rId7" Type="http://schemas.openxmlformats.org/officeDocument/2006/relationships/image" Target="../media/image1850.png"/><Relationship Id="rId2" Type="http://schemas.openxmlformats.org/officeDocument/2006/relationships/image" Target="../media/image275.png"/><Relationship Id="rId16" Type="http://schemas.openxmlformats.org/officeDocument/2006/relationships/image" Target="../media/image1930.png"/><Relationship Id="rId20" Type="http://schemas.openxmlformats.org/officeDocument/2006/relationships/image" Target="../media/image287.png"/><Relationship Id="rId29" Type="http://schemas.openxmlformats.org/officeDocument/2006/relationships/image" Target="../media/image291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83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94.png"/><Relationship Id="rId40" Type="http://schemas.openxmlformats.org/officeDocument/2006/relationships/image" Target="../media/image2140.png"/><Relationship Id="rId5" Type="http://schemas.openxmlformats.org/officeDocument/2006/relationships/image" Target="../media/image282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90.png"/><Relationship Id="rId36" Type="http://schemas.openxmlformats.org/officeDocument/2006/relationships/image" Target="../media/image293.png"/><Relationship Id="rId10" Type="http://schemas.openxmlformats.org/officeDocument/2006/relationships/image" Target="../media/image276.png"/><Relationship Id="rId19" Type="http://schemas.openxmlformats.org/officeDocument/2006/relationships/image" Target="../media/image286.png"/><Relationship Id="rId31" Type="http://schemas.openxmlformats.org/officeDocument/2006/relationships/image" Target="../media/image2060.png"/><Relationship Id="rId4" Type="http://schemas.openxmlformats.org/officeDocument/2006/relationships/image" Target="../media/image281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89.png"/><Relationship Id="rId30" Type="http://schemas.openxmlformats.org/officeDocument/2006/relationships/image" Target="../media/image2050.png"/><Relationship Id="rId35" Type="http://schemas.openxmlformats.org/officeDocument/2006/relationships/image" Target="../media/image292.png"/><Relationship Id="rId8" Type="http://schemas.openxmlformats.org/officeDocument/2006/relationships/image" Target="../media/image1860.png"/><Relationship Id="rId3" Type="http://schemas.openxmlformats.org/officeDocument/2006/relationships/image" Target="../media/image280.png"/><Relationship Id="rId12" Type="http://schemas.openxmlformats.org/officeDocument/2006/relationships/image" Target="../media/image284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2320.png"/><Relationship Id="rId3" Type="http://schemas.openxmlformats.org/officeDocument/2006/relationships/image" Target="../media/image296.png"/><Relationship Id="rId21" Type="http://schemas.openxmlformats.org/officeDocument/2006/relationships/image" Target="../media/image2350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95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24" Type="http://schemas.openxmlformats.org/officeDocument/2006/relationships/image" Target="../media/image2380.png"/><Relationship Id="rId5" Type="http://schemas.openxmlformats.org/officeDocument/2006/relationships/image" Target="../media/image298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303.png"/><Relationship Id="rId19" Type="http://schemas.openxmlformats.org/officeDocument/2006/relationships/image" Target="../media/image2330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emf"/><Relationship Id="rId2" Type="http://schemas.openxmlformats.org/officeDocument/2006/relationships/image" Target="../media/image30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3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312.png"/><Relationship Id="rId2" Type="http://schemas.openxmlformats.org/officeDocument/2006/relationships/image" Target="../media/image552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1.png"/><Relationship Id="rId23" Type="http://schemas.openxmlformats.org/officeDocument/2006/relationships/image" Target="../media/image297.png"/><Relationship Id="rId28" Type="http://schemas.openxmlformats.org/officeDocument/2006/relationships/image" Target="../media/image309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96.png"/><Relationship Id="rId27" Type="http://schemas.openxmlformats.org/officeDocument/2006/relationships/image" Target="../media/image3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0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321.png"/><Relationship Id="rId18" Type="http://schemas.openxmlformats.org/officeDocument/2006/relationships/image" Target="../media/image322.png"/><Relationship Id="rId26" Type="http://schemas.openxmlformats.org/officeDocument/2006/relationships/image" Target="../media/image325.png"/><Relationship Id="rId3" Type="http://schemas.openxmlformats.org/officeDocument/2006/relationships/image" Target="../media/image316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320.png"/><Relationship Id="rId17" Type="http://schemas.openxmlformats.org/officeDocument/2006/relationships/image" Target="../media/image313.png"/><Relationship Id="rId25" Type="http://schemas.openxmlformats.org/officeDocument/2006/relationships/image" Target="../media/image314.png"/><Relationship Id="rId2" Type="http://schemas.openxmlformats.org/officeDocument/2006/relationships/image" Target="../media/image311.png"/><Relationship Id="rId16" Type="http://schemas.openxmlformats.org/officeDocument/2006/relationships/image" Target="../media/image2620.png"/><Relationship Id="rId20" Type="http://schemas.openxmlformats.org/officeDocument/2006/relationships/image" Target="../media/image324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319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318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312.png"/><Relationship Id="rId19" Type="http://schemas.openxmlformats.org/officeDocument/2006/relationships/image" Target="../media/image323.png"/><Relationship Id="rId31" Type="http://schemas.openxmlformats.org/officeDocument/2006/relationships/image" Target="../media/image309.png"/><Relationship Id="rId4" Type="http://schemas.openxmlformats.org/officeDocument/2006/relationships/image" Target="../media/image317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326.png"/><Relationship Id="rId30" Type="http://schemas.openxmlformats.org/officeDocument/2006/relationships/image" Target="../media/image27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327.png"/><Relationship Id="rId21" Type="http://schemas.openxmlformats.org/officeDocument/2006/relationships/image" Target="../media/image760.png"/><Relationship Id="rId34" Type="http://schemas.openxmlformats.org/officeDocument/2006/relationships/image" Target="../media/image335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334.png"/><Relationship Id="rId20" Type="http://schemas.openxmlformats.org/officeDocument/2006/relationships/image" Target="../media/image750.png"/><Relationship Id="rId29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23" Type="http://schemas.openxmlformats.org/officeDocument/2006/relationships/image" Target="../media/image780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10" Type="http://schemas.openxmlformats.org/officeDocument/2006/relationships/image" Target="../media/image650.png"/><Relationship Id="rId31" Type="http://schemas.openxmlformats.org/officeDocument/2006/relationships/image" Target="../media/image332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56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328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327.png"/><Relationship Id="rId5" Type="http://schemas.openxmlformats.org/officeDocument/2006/relationships/image" Target="../media/image2910.png"/><Relationship Id="rId15" Type="http://schemas.openxmlformats.org/officeDocument/2006/relationships/image" Target="../media/image296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2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40.png"/><Relationship Id="rId7" Type="http://schemas.openxmlformats.org/officeDocument/2006/relationships/image" Target="../media/image30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78.png"/><Relationship Id="rId10" Type="http://schemas.openxmlformats.org/officeDocument/2006/relationships/image" Target="../media/image2980.png"/><Relationship Id="rId4" Type="http://schemas.openxmlformats.org/officeDocument/2006/relationships/image" Target="../media/image256.png"/><Relationship Id="rId9" Type="http://schemas.openxmlformats.org/officeDocument/2006/relationships/image" Target="../media/image29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CBD9A-908E-2846-BFE7-6622C355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912914"/>
            <a:ext cx="5715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5156" y="4196733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320365" y="3399949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5577270" y="3366607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A2FC68-1950-2648-B569-E966DA8F2B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8114" y="4176195"/>
            <a:ext cx="1255687" cy="173100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992" y="4191151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561E10F-A2F9-A540-8407-14BB30A091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2230" y="4217258"/>
            <a:ext cx="1258633" cy="17350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/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105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/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78E6D0-91BF-984E-ABEB-616A0B14F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955" y="1315039"/>
            <a:ext cx="1232207" cy="16986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08CD7A-858C-0D4C-B696-CDA8D3FB0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130" y="4534812"/>
            <a:ext cx="1245433" cy="17168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461C02-DCC9-F242-9BF6-3CEFC5AD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49" y="4534812"/>
            <a:ext cx="1245433" cy="17168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0401" y="4534812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6270763" y="3801844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9370" y="4542734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7891843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8929" y="4542734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9722752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5767" y="4534812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4841281" y="3857704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/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/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blipFill>
                <a:blip r:embed="rId2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/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blipFill>
                <a:blip r:embed="rId2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blipFill>
                <a:blip r:embed="rId2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blipFill>
                <a:blip r:embed="rId2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48797</TotalTime>
  <Words>2675</Words>
  <Application>Microsoft Macintosh PowerPoint</Application>
  <PresentationFormat>Widescreen</PresentationFormat>
  <Paragraphs>486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siva ch</cp:lastModifiedBy>
  <cp:revision>547</cp:revision>
  <cp:lastPrinted>2020-01-09T07:41:20Z</cp:lastPrinted>
  <dcterms:created xsi:type="dcterms:W3CDTF">2019-09-30T18:11:10Z</dcterms:created>
  <dcterms:modified xsi:type="dcterms:W3CDTF">2020-01-14T13:49:33Z</dcterms:modified>
</cp:coreProperties>
</file>